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72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272816586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94823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2415868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84551046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88812539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617421565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596225481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89702727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98756797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87147933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0861917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2829706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38366511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89699892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024875679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078367341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51239096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r>
              <a:rPr lang="id-ID" altLang="id-ID" smtClean="0"/>
              <a:t>Feb 2020</a:t>
            </a:r>
            <a:endParaRPr lang="en-US" alt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id-ID" smtClean="0"/>
              <a:t>Oleh :  Ir. Gunawan Wibowo                                  Success Consulting</a:t>
            </a:r>
            <a:endParaRPr lang="en-US" alt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id-ID" smtClean="0"/>
              <a:t>1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299833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hf hdr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315200" cy="884238"/>
          </a:xfrm>
        </p:spPr>
        <p:txBody>
          <a:bodyPr/>
          <a:lstStyle/>
          <a:p>
            <a:pPr eaLnBrk="1" hangingPunct="1">
              <a:defRPr/>
            </a:pPr>
            <a:r>
              <a:rPr lang="id-ID" altLang="id-ID" sz="3200" dirty="0" smtClean="0"/>
              <a:t>Apa itu Sistem Jaminan Halal (SJH)</a:t>
            </a:r>
            <a:endParaRPr lang="en-US" altLang="id-ID" sz="3200" dirty="0" smtClean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417638"/>
            <a:ext cx="8229600" cy="4479925"/>
          </a:xfrm>
        </p:spPr>
        <p:txBody>
          <a:bodyPr/>
          <a:lstStyle/>
          <a:p>
            <a:pPr eaLnBrk="1" hangingPunct="1">
              <a:defRPr/>
            </a:pPr>
            <a:r>
              <a:rPr lang="id-ID" altLang="id-ID" sz="2400" dirty="0" smtClean="0"/>
              <a:t>Sistem manajemen yang disusun , di terapkan dan dipelihara untuk mengatur : 	</a:t>
            </a:r>
            <a:endParaRPr lang="id-ID" altLang="id-ID" sz="2400" dirty="0" smtClean="0"/>
          </a:p>
          <a:p>
            <a:pPr eaLnBrk="1" hangingPunct="1">
              <a:defRPr/>
            </a:pPr>
            <a:r>
              <a:rPr lang="id-ID" altLang="id-ID" dirty="0" smtClean="0"/>
              <a:t> </a:t>
            </a:r>
            <a:r>
              <a:rPr lang="id-ID" altLang="id-ID" dirty="0" smtClean="0"/>
              <a:t>-bahan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id-ID" altLang="id-ID" sz="2400" dirty="0"/>
              <a:t>	</a:t>
            </a:r>
            <a:r>
              <a:rPr lang="id-ID" altLang="id-ID" sz="2400" dirty="0" smtClean="0"/>
              <a:t>- proses produksi,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id-ID" altLang="id-ID" sz="2400" dirty="0"/>
              <a:t>	</a:t>
            </a:r>
            <a:r>
              <a:rPr lang="id-ID" altLang="id-ID" sz="2400" dirty="0" smtClean="0"/>
              <a:t>- produk,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id-ID" altLang="id-ID" sz="2400" dirty="0"/>
              <a:t>	</a:t>
            </a:r>
            <a:r>
              <a:rPr lang="id-ID" altLang="id-ID" sz="2400" dirty="0" smtClean="0"/>
              <a:t>- sumber daya manusia,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id-ID" altLang="id-ID" sz="2400" dirty="0"/>
              <a:t>	</a:t>
            </a:r>
            <a:r>
              <a:rPr lang="id-ID" altLang="id-ID" sz="2400" dirty="0" smtClean="0"/>
              <a:t>- prosedur2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id-ID" altLang="id-ID" sz="2400" dirty="0" smtClean="0"/>
              <a:t>Untuk menjaga proses produk halal yang berkesinambungan serta produk konsisten halal selama bersertifikat halal</a:t>
            </a:r>
            <a:endParaRPr lang="en-US" altLang="id-ID" sz="2400" dirty="0" smtClean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03830" y="6036339"/>
            <a:ext cx="3359936" cy="562899"/>
          </a:xfrm>
        </p:spPr>
        <p:txBody>
          <a:bodyPr/>
          <a:lstStyle/>
          <a:p>
            <a:pPr algn="ctr">
              <a:defRPr/>
            </a:pPr>
            <a:r>
              <a:rPr lang="en-US" altLang="id-ID" dirty="0" smtClean="0">
                <a:solidFill>
                  <a:srgbClr val="FFFF00">
                    <a:alpha val="60000"/>
                  </a:srgbClr>
                </a:solidFill>
              </a:rPr>
              <a:t>                            </a:t>
            </a:r>
            <a:r>
              <a:rPr lang="en-US" altLang="id-ID" sz="1800" dirty="0" smtClean="0">
                <a:solidFill>
                  <a:srgbClr val="FFFF00">
                    <a:alpha val="60000"/>
                  </a:srgbClr>
                </a:solidFill>
              </a:rPr>
              <a:t>Success </a:t>
            </a:r>
            <a:r>
              <a:rPr lang="en-US" altLang="id-ID" sz="1800" dirty="0">
                <a:solidFill>
                  <a:srgbClr val="FFFF00">
                    <a:alpha val="60000"/>
                  </a:srgbClr>
                </a:solidFill>
              </a:rPr>
              <a:t>Consulting</a:t>
            </a:r>
          </a:p>
        </p:txBody>
      </p:sp>
      <p:pic>
        <p:nvPicPr>
          <p:cNvPr id="9224" name="Picture 10" descr="MPj043051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897563"/>
            <a:ext cx="12144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3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0" y="147609"/>
            <a:ext cx="647700" cy="494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70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10090</TotalTime>
  <Words>23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Wingdings</vt:lpstr>
      <vt:lpstr>Wingdings 3</vt:lpstr>
      <vt:lpstr>Ion</vt:lpstr>
      <vt:lpstr>Apa itu Sistem Jaminan Halal (SJH)</vt:lpstr>
    </vt:vector>
  </TitlesOfParts>
  <Company>Telaga Mas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PENGGANTAR-SJH</dc:title>
  <dc:creator>TWK Marunda</dc:creator>
  <dc:description>Apa itu Sistem Jaminan Halal (SJH)</dc:description>
  <cp:lastModifiedBy>Regita Cahyani Pramesti</cp:lastModifiedBy>
  <cp:revision>472</cp:revision>
  <cp:lastPrinted>1601-01-01T00:00:00Z</cp:lastPrinted>
  <dcterms:created xsi:type="dcterms:W3CDTF">2002-10-10T06:25:39Z</dcterms:created>
  <dcterms:modified xsi:type="dcterms:W3CDTF">2022-01-14T06:37:34Z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PENGGANTAR-SJH</vt:lpwstr>
  </property>
  <property fmtid="{D5CDD505-2E9C-101B-9397-08002B2CF9AE}" pid="3" name="SlideDescription">
    <vt:lpwstr>Apa itu Sistem Jaminan Halal (SJH)</vt:lpwstr>
  </property>
</Properties>
</file>